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8" r:id="rId2"/>
    <p:sldId id="329" r:id="rId3"/>
    <p:sldId id="331" r:id="rId4"/>
    <p:sldId id="332" r:id="rId5"/>
    <p:sldId id="333" r:id="rId6"/>
    <p:sldId id="334" r:id="rId7"/>
    <p:sldId id="335" r:id="rId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92F6F18-DB96-44FB-9205-5552D060C0C8}">
          <p14:sldIdLst>
            <p14:sldId id="278"/>
            <p14:sldId id="329"/>
            <p14:sldId id="331"/>
            <p14:sldId id="332"/>
            <p14:sldId id="333"/>
            <p14:sldId id="334"/>
            <p14:sldId id="33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5D"/>
    <a:srgbClr val="FFFB4B"/>
    <a:srgbClr val="FFF10B"/>
    <a:srgbClr val="FFFF00"/>
    <a:srgbClr val="FDFDF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86" autoAdjust="0"/>
    <p:restoredTop sz="91713" autoAdjust="0"/>
  </p:normalViewPr>
  <p:slideViewPr>
    <p:cSldViewPr snapToObjects="1">
      <p:cViewPr varScale="1">
        <p:scale>
          <a:sx n="103" d="100"/>
          <a:sy n="103" d="100"/>
        </p:scale>
        <p:origin x="-11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6" d="100"/>
          <a:sy n="56" d="100"/>
        </p:scale>
        <p:origin x="-25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2F3A5-6C7F-4472-B4AF-31F9B39507D0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FAC54-FD8E-4C84-A30C-ABC64F15FB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999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46E64-AB79-444D-AF51-982FAE93B586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C4F79-2E6C-40EF-A76C-DEE81E1104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C4F79-2E6C-40EF-A76C-DEE81E1104E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30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3999" cy="6965342"/>
          </a:xfrm>
          <a:prstGeom prst="rect">
            <a:avLst/>
          </a:prstGeom>
          <a:solidFill>
            <a:schemeClr val="accent1"/>
          </a:solidFill>
          <a:ln w="187325" cap="flat" cmpd="sng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b" anchorCtr="0"/>
          <a:lstStyle>
            <a:lvl1pPr>
              <a:defRPr sz="6000" baseline="0"/>
            </a:lvl1pPr>
          </a:lstStyle>
          <a:p>
            <a:r>
              <a:rPr lang="fr-FR" dirty="0"/>
              <a:t>TITRE DU DIAPORAMA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Eventuel sous titre de présentation</a:t>
            </a:r>
            <a:endParaRPr lang="en-US" dirty="0"/>
          </a:p>
        </p:txBody>
      </p:sp>
      <p:pic>
        <p:nvPicPr>
          <p:cNvPr id="8" name="Picture 2" descr="Logo-Metro-print-Fond-blanc-PDF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9" y="1377"/>
            <a:ext cx="1300004" cy="1300004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1657762" y="3797561"/>
            <a:ext cx="5796000" cy="0"/>
          </a:xfrm>
          <a:prstGeom prst="line">
            <a:avLst/>
          </a:prstGeom>
          <a:ln w="57150">
            <a:solidFill>
              <a:srgbClr val="FDFDF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9389D-14E8-4EF7-90FA-06933BCCB5FE}" type="datetime1">
              <a:rPr lang="fr-FR" smtClean="0"/>
              <a:t>19/10/2021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7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03200" y="-228600"/>
            <a:ext cx="9753600" cy="74422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Shape 285"/>
          <p:cNvSpPr txBox="1"/>
          <p:nvPr userDrawn="1"/>
        </p:nvSpPr>
        <p:spPr>
          <a:xfrm>
            <a:off x="3593400" y="-19058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 dirty="0">
                <a:solidFill>
                  <a:srgbClr val="FFFFFF"/>
                </a:solidFill>
                <a:latin typeface="Arial Black" panose="020B0A04020102020204" pitchFamily="34" charset="0"/>
                <a:ea typeface="Muli"/>
                <a:cs typeface="Muli"/>
                <a:sym typeface="Muli"/>
              </a:rPr>
              <a:t>“</a:t>
            </a:r>
            <a:endParaRPr sz="16600" b="1" dirty="0">
              <a:solidFill>
                <a:srgbClr val="FFFFFF"/>
              </a:solidFill>
              <a:latin typeface="Arial Black" panose="020B0A04020102020204" pitchFamily="34" charset="0"/>
              <a:ea typeface="Muli"/>
              <a:cs typeface="Muli"/>
              <a:sym typeface="Mul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6500" y="1390650"/>
            <a:ext cx="7924800" cy="460375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hape 286"/>
          <p:cNvSpPr txBox="1">
            <a:spLocks noGrp="1"/>
          </p:cNvSpPr>
          <p:nvPr>
            <p:ph type="body" idx="1"/>
          </p:nvPr>
        </p:nvSpPr>
        <p:spPr>
          <a:xfrm>
            <a:off x="1190863" y="1846150"/>
            <a:ext cx="6916075" cy="369275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□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7660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AC12-D5F5-4620-AB95-C40735A698A4}" type="datetime1">
              <a:rPr lang="fr-FR" smtClean="0"/>
              <a:t>19/10/2021</a:t>
            </a:fld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900362" y="188686"/>
            <a:ext cx="6786438" cy="9289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800" b="1" baseline="0"/>
            </a:lvl1pPr>
          </a:lstStyle>
          <a:p>
            <a:r>
              <a:rPr lang="fr-FR" dirty="0"/>
              <a:t>TITRE DE DIAPOSITIVE</a:t>
            </a:r>
            <a:endParaRPr lang="en-US" dirty="0"/>
          </a:p>
        </p:txBody>
      </p:sp>
      <p:cxnSp>
        <p:nvCxnSpPr>
          <p:cNvPr id="6" name="Straight Connector 6"/>
          <p:cNvCxnSpPr/>
          <p:nvPr userDrawn="1"/>
        </p:nvCxnSpPr>
        <p:spPr>
          <a:xfrm>
            <a:off x="2846567" y="1104900"/>
            <a:ext cx="4607195" cy="0"/>
          </a:xfrm>
          <a:prstGeom prst="line">
            <a:avLst/>
          </a:prstGeom>
          <a:ln w="57150" cmpd="sng">
            <a:solidFill>
              <a:srgbClr val="FFF1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900362" y="1104900"/>
            <a:ext cx="6786438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Eventuel sous titre de présentation</a:t>
            </a:r>
            <a:endParaRPr lang="en-US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4" hasCustomPrompt="1"/>
          </p:nvPr>
        </p:nvSpPr>
        <p:spPr>
          <a:xfrm>
            <a:off x="571500" y="2184400"/>
            <a:ext cx="1614667" cy="1613689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53100" indent="0">
              <a:buNone/>
              <a:defRPr sz="2000"/>
            </a:lvl1pPr>
          </a:lstStyle>
          <a:p>
            <a:r>
              <a:rPr lang="fr-FR" dirty="0"/>
              <a:t>Photo trombinoscope</a:t>
            </a:r>
          </a:p>
        </p:txBody>
      </p:sp>
      <p:sp>
        <p:nvSpPr>
          <p:cNvPr id="10" name="Espace réservé pour une image  8"/>
          <p:cNvSpPr>
            <a:spLocks noGrp="1"/>
          </p:cNvSpPr>
          <p:nvPr>
            <p:ph type="pic" sz="quarter" idx="15" hasCustomPrompt="1"/>
          </p:nvPr>
        </p:nvSpPr>
        <p:spPr>
          <a:xfrm>
            <a:off x="2659976" y="2184400"/>
            <a:ext cx="1614667" cy="1613689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53100" indent="0">
              <a:buNone/>
              <a:defRPr sz="2000"/>
            </a:lvl1pPr>
          </a:lstStyle>
          <a:p>
            <a:r>
              <a:rPr lang="fr-FR" dirty="0"/>
              <a:t>Photo trombinoscope</a:t>
            </a:r>
          </a:p>
        </p:txBody>
      </p:sp>
      <p:sp>
        <p:nvSpPr>
          <p:cNvPr id="11" name="Espace réservé pour une image  8"/>
          <p:cNvSpPr>
            <a:spLocks noGrp="1"/>
          </p:cNvSpPr>
          <p:nvPr>
            <p:ph type="pic" sz="quarter" idx="16" hasCustomPrompt="1"/>
          </p:nvPr>
        </p:nvSpPr>
        <p:spPr>
          <a:xfrm>
            <a:off x="4786552" y="2184400"/>
            <a:ext cx="1614667" cy="1613689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53100" indent="0">
              <a:buNone/>
              <a:defRPr sz="2000"/>
            </a:lvl1pPr>
          </a:lstStyle>
          <a:p>
            <a:r>
              <a:rPr lang="fr-FR" dirty="0"/>
              <a:t>Photo trombinoscope</a:t>
            </a: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>
          <a:xfrm>
            <a:off x="6900428" y="2197100"/>
            <a:ext cx="1614667" cy="1613689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53100" indent="0">
              <a:buNone/>
              <a:defRPr sz="2000"/>
            </a:lvl1pPr>
          </a:lstStyle>
          <a:p>
            <a:r>
              <a:rPr lang="fr-FR" dirty="0"/>
              <a:t>Photo trombinoscope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8" hasCustomPrompt="1"/>
          </p:nvPr>
        </p:nvSpPr>
        <p:spPr>
          <a:xfrm>
            <a:off x="401762" y="3949700"/>
            <a:ext cx="1943100" cy="635000"/>
          </a:xfrm>
        </p:spPr>
        <p:txBody>
          <a:bodyPr>
            <a:noAutofit/>
          </a:bodyPr>
          <a:lstStyle>
            <a:lvl1pPr marL="53100" indent="0" algn="ctr">
              <a:buNone/>
              <a:defRPr sz="1600" b="1" baseline="0"/>
            </a:lvl1pPr>
          </a:lstStyle>
          <a:p>
            <a:pPr lvl="0"/>
            <a:r>
              <a:rPr lang="fr-FR" dirty="0"/>
              <a:t>Prénom Nom Poste…</a:t>
            </a:r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9" hasCustomPrompt="1"/>
          </p:nvPr>
        </p:nvSpPr>
        <p:spPr>
          <a:xfrm>
            <a:off x="401762" y="4724400"/>
            <a:ext cx="1943100" cy="1473200"/>
          </a:xfrm>
        </p:spPr>
        <p:txBody>
          <a:bodyPr>
            <a:noAutofit/>
          </a:bodyPr>
          <a:lstStyle>
            <a:lvl1pPr marL="53100" indent="0" algn="ctr">
              <a:buNone/>
              <a:defRPr sz="1600" b="0" i="0" baseline="0"/>
            </a:lvl1pPr>
          </a:lstStyle>
          <a:p>
            <a:pPr lvl="0"/>
            <a:r>
              <a:rPr lang="fr-FR" dirty="0"/>
              <a:t>Descriptif des missions, présentation…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20" hasCustomPrompt="1"/>
          </p:nvPr>
        </p:nvSpPr>
        <p:spPr>
          <a:xfrm>
            <a:off x="2497262" y="3962400"/>
            <a:ext cx="1943100" cy="635000"/>
          </a:xfrm>
        </p:spPr>
        <p:txBody>
          <a:bodyPr>
            <a:noAutofit/>
          </a:bodyPr>
          <a:lstStyle>
            <a:lvl1pPr marL="531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baseline="0"/>
            </a:lvl1pPr>
          </a:lstStyle>
          <a:p>
            <a:pPr marL="5310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Prénom Nom Poste…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21" hasCustomPrompt="1"/>
          </p:nvPr>
        </p:nvSpPr>
        <p:spPr>
          <a:xfrm>
            <a:off x="2497262" y="4737100"/>
            <a:ext cx="1943100" cy="1473200"/>
          </a:xfrm>
        </p:spPr>
        <p:txBody>
          <a:bodyPr>
            <a:noAutofit/>
          </a:bodyPr>
          <a:lstStyle>
            <a:lvl1pPr marL="53100" indent="0" algn="ctr">
              <a:buNone/>
              <a:defRPr sz="1600" b="0" i="0" baseline="0"/>
            </a:lvl1pPr>
          </a:lstStyle>
          <a:p>
            <a:pPr lvl="0"/>
            <a:r>
              <a:rPr lang="fr-FR" dirty="0"/>
              <a:t>Descriptif des missions, présentation…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2" hasCustomPrompt="1"/>
          </p:nvPr>
        </p:nvSpPr>
        <p:spPr>
          <a:xfrm>
            <a:off x="4639828" y="3962400"/>
            <a:ext cx="1943100" cy="635000"/>
          </a:xfrm>
        </p:spPr>
        <p:txBody>
          <a:bodyPr>
            <a:noAutofit/>
          </a:bodyPr>
          <a:lstStyle>
            <a:lvl1pPr marL="531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baseline="0"/>
            </a:lvl1pPr>
          </a:lstStyle>
          <a:p>
            <a:pPr marL="5310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Prénom Nom Poste…</a:t>
            </a:r>
          </a:p>
        </p:txBody>
      </p:sp>
      <p:sp>
        <p:nvSpPr>
          <p:cNvPr id="21" name="Espace réservé du texte 13"/>
          <p:cNvSpPr>
            <a:spLocks noGrp="1"/>
          </p:cNvSpPr>
          <p:nvPr>
            <p:ph type="body" sz="quarter" idx="23" hasCustomPrompt="1"/>
          </p:nvPr>
        </p:nvSpPr>
        <p:spPr>
          <a:xfrm>
            <a:off x="4639828" y="4737100"/>
            <a:ext cx="1943100" cy="1473200"/>
          </a:xfrm>
        </p:spPr>
        <p:txBody>
          <a:bodyPr>
            <a:noAutofit/>
          </a:bodyPr>
          <a:lstStyle>
            <a:lvl1pPr marL="53100" indent="0" algn="ctr">
              <a:buNone/>
              <a:defRPr sz="1600" b="0" i="0" baseline="0"/>
            </a:lvl1pPr>
          </a:lstStyle>
          <a:p>
            <a:pPr lvl="0"/>
            <a:r>
              <a:rPr lang="fr-FR" dirty="0"/>
              <a:t>Descriptif des missions, présentation…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24" hasCustomPrompt="1"/>
          </p:nvPr>
        </p:nvSpPr>
        <p:spPr>
          <a:xfrm>
            <a:off x="6751762" y="3962400"/>
            <a:ext cx="1943100" cy="635000"/>
          </a:xfrm>
        </p:spPr>
        <p:txBody>
          <a:bodyPr>
            <a:noAutofit/>
          </a:bodyPr>
          <a:lstStyle>
            <a:lvl1pPr marL="531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baseline="0"/>
            </a:lvl1pPr>
          </a:lstStyle>
          <a:p>
            <a:pPr marL="5310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Prénom Nom Poste…</a:t>
            </a:r>
          </a:p>
        </p:txBody>
      </p:sp>
      <p:sp>
        <p:nvSpPr>
          <p:cNvPr id="23" name="Espace réservé du texte 13"/>
          <p:cNvSpPr>
            <a:spLocks noGrp="1"/>
          </p:cNvSpPr>
          <p:nvPr>
            <p:ph type="body" sz="quarter" idx="25" hasCustomPrompt="1"/>
          </p:nvPr>
        </p:nvSpPr>
        <p:spPr>
          <a:xfrm>
            <a:off x="6751762" y="4737100"/>
            <a:ext cx="1943100" cy="1473200"/>
          </a:xfrm>
        </p:spPr>
        <p:txBody>
          <a:bodyPr>
            <a:noAutofit/>
          </a:bodyPr>
          <a:lstStyle>
            <a:lvl1pPr marL="53100" indent="0" algn="ctr">
              <a:buNone/>
              <a:defRPr sz="1600" b="0" i="0" baseline="0"/>
            </a:lvl1pPr>
          </a:lstStyle>
          <a:p>
            <a:pPr lvl="0"/>
            <a:r>
              <a:rPr lang="fr-FR" dirty="0"/>
              <a:t>Descriptif des missions, présentation…</a:t>
            </a:r>
          </a:p>
        </p:txBody>
      </p:sp>
      <p:sp>
        <p:nvSpPr>
          <p:cNvPr id="24" name="Espace réservé du texte 4"/>
          <p:cNvSpPr>
            <a:spLocks noGrp="1"/>
          </p:cNvSpPr>
          <p:nvPr>
            <p:ph type="body" sz="quarter" idx="26" hasCustomPrompt="1"/>
          </p:nvPr>
        </p:nvSpPr>
        <p:spPr>
          <a:xfrm>
            <a:off x="1619590" y="0"/>
            <a:ext cx="1226977" cy="981075"/>
          </a:xfrm>
        </p:spPr>
        <p:txBody>
          <a:bodyPr>
            <a:normAutofit/>
          </a:bodyPr>
          <a:lstStyle>
            <a:lvl1pPr marL="5310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1.A.</a:t>
            </a:r>
          </a:p>
        </p:txBody>
      </p:sp>
    </p:spTree>
    <p:extLst>
      <p:ext uri="{BB962C8B-B14F-4D97-AF65-F5344CB8AC3E}">
        <p14:creationId xmlns:p14="http://schemas.microsoft.com/office/powerpoint/2010/main" val="4189526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023822" y="-228600"/>
            <a:ext cx="4526578" cy="74422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425" y="1602889"/>
            <a:ext cx="4041775" cy="4547087"/>
          </a:xfrm>
        </p:spPr>
        <p:txBody>
          <a:bodyPr anchor="ctr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167E-979F-44B0-80C2-28E132257AD4}" type="datetime1">
              <a:rPr lang="fr-FR" smtClean="0"/>
              <a:t>19/10/2021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774825" y="290286"/>
            <a:ext cx="3152178" cy="9289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800" b="1" baseline="0"/>
            </a:lvl1pPr>
          </a:lstStyle>
          <a:p>
            <a:r>
              <a:rPr lang="fr-FR" dirty="0"/>
              <a:t>TITRE DE DIAPOSITIVE</a:t>
            </a:r>
            <a:endParaRPr lang="en-US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3"/>
          </p:nvPr>
        </p:nvSpPr>
        <p:spPr>
          <a:xfrm>
            <a:off x="5368067" y="559399"/>
            <a:ext cx="3238052" cy="559057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cxnSp>
        <p:nvCxnSpPr>
          <p:cNvPr id="11" name="Straight Connector 6"/>
          <p:cNvCxnSpPr/>
          <p:nvPr userDrawn="1"/>
        </p:nvCxnSpPr>
        <p:spPr>
          <a:xfrm>
            <a:off x="1774825" y="1219200"/>
            <a:ext cx="3152178" cy="0"/>
          </a:xfrm>
          <a:prstGeom prst="line">
            <a:avLst/>
          </a:prstGeom>
          <a:ln w="57150" cmpd="sng">
            <a:solidFill>
              <a:srgbClr val="FFF1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1619590" y="0"/>
            <a:ext cx="1226977" cy="981075"/>
          </a:xfrm>
        </p:spPr>
        <p:txBody>
          <a:bodyPr>
            <a:normAutofit/>
          </a:bodyPr>
          <a:lstStyle>
            <a:lvl1pPr marL="5310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1.A.</a:t>
            </a:r>
          </a:p>
        </p:txBody>
      </p:sp>
    </p:spTree>
    <p:extLst>
      <p:ext uri="{BB962C8B-B14F-4D97-AF65-F5344CB8AC3E}">
        <p14:creationId xmlns:p14="http://schemas.microsoft.com/office/powerpoint/2010/main" val="3611300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994794" y="-228600"/>
            <a:ext cx="4526578" cy="74422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425" y="1602889"/>
            <a:ext cx="4041775" cy="4547087"/>
          </a:xfrm>
        </p:spPr>
        <p:txBody>
          <a:bodyPr anchor="ctr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328D-E49F-492E-A0BC-8AE140AB519B}" type="datetime1">
              <a:rPr lang="fr-FR" smtClean="0"/>
              <a:t>19/10/2021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774825" y="290286"/>
            <a:ext cx="3152178" cy="9289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800" b="1" baseline="0"/>
            </a:lvl1pPr>
          </a:lstStyle>
          <a:p>
            <a:r>
              <a:rPr lang="fr-FR" dirty="0"/>
              <a:t>TITRE DE DIAPOSITIVE</a:t>
            </a:r>
            <a:endParaRPr lang="en-US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3" hasCustomPrompt="1"/>
          </p:nvPr>
        </p:nvSpPr>
        <p:spPr>
          <a:xfrm>
            <a:off x="5164867" y="1951225"/>
            <a:ext cx="1800000" cy="1800000"/>
          </a:xfrm>
        </p:spPr>
        <p:txBody>
          <a:bodyPr/>
          <a:lstStyle>
            <a:lvl1pPr marL="53100" indent="0">
              <a:buNone/>
              <a:defRPr/>
            </a:lvl1pPr>
          </a:lstStyle>
          <a:p>
            <a:r>
              <a:rPr lang="fr-FR" dirty="0"/>
              <a:t>Votre image</a:t>
            </a:r>
          </a:p>
        </p:txBody>
      </p:sp>
      <p:sp>
        <p:nvSpPr>
          <p:cNvPr id="11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7236311" y="1951225"/>
            <a:ext cx="1800000" cy="1800000"/>
          </a:xfrm>
        </p:spPr>
        <p:txBody>
          <a:bodyPr/>
          <a:lstStyle>
            <a:lvl1pPr marL="53100" indent="0">
              <a:buNone/>
              <a:defRPr/>
            </a:lvl1pPr>
          </a:lstStyle>
          <a:p>
            <a:r>
              <a:rPr lang="fr-FR" dirty="0"/>
              <a:t>Votre image</a:t>
            </a:r>
          </a:p>
        </p:txBody>
      </p:sp>
      <p:sp>
        <p:nvSpPr>
          <p:cNvPr id="13" name="Espace réservé pour une image  11"/>
          <p:cNvSpPr>
            <a:spLocks noGrp="1"/>
          </p:cNvSpPr>
          <p:nvPr>
            <p:ph type="pic" sz="quarter" idx="15" hasCustomPrompt="1"/>
          </p:nvPr>
        </p:nvSpPr>
        <p:spPr>
          <a:xfrm>
            <a:off x="5164867" y="4034251"/>
            <a:ext cx="1800000" cy="1800000"/>
          </a:xfrm>
        </p:spPr>
        <p:txBody>
          <a:bodyPr/>
          <a:lstStyle>
            <a:lvl1pPr marL="53100" indent="0">
              <a:buNone/>
              <a:defRPr/>
            </a:lvl1pPr>
          </a:lstStyle>
          <a:p>
            <a:r>
              <a:rPr lang="fr-FR" dirty="0"/>
              <a:t>Votre image</a:t>
            </a:r>
          </a:p>
        </p:txBody>
      </p:sp>
      <p:sp>
        <p:nvSpPr>
          <p:cNvPr id="14" name="Espace réservé pour une image  11"/>
          <p:cNvSpPr>
            <a:spLocks noGrp="1"/>
          </p:cNvSpPr>
          <p:nvPr>
            <p:ph type="pic" sz="quarter" idx="16" hasCustomPrompt="1"/>
          </p:nvPr>
        </p:nvSpPr>
        <p:spPr>
          <a:xfrm>
            <a:off x="7236311" y="4034251"/>
            <a:ext cx="1800000" cy="1800000"/>
          </a:xfrm>
        </p:spPr>
        <p:txBody>
          <a:bodyPr/>
          <a:lstStyle>
            <a:lvl1pPr marL="53100" indent="0">
              <a:buNone/>
              <a:defRPr/>
            </a:lvl1pPr>
          </a:lstStyle>
          <a:p>
            <a:r>
              <a:rPr lang="fr-FR" dirty="0"/>
              <a:t>Votre image</a:t>
            </a:r>
          </a:p>
        </p:txBody>
      </p:sp>
      <p:cxnSp>
        <p:nvCxnSpPr>
          <p:cNvPr id="15" name="Straight Connector 6"/>
          <p:cNvCxnSpPr/>
          <p:nvPr userDrawn="1"/>
        </p:nvCxnSpPr>
        <p:spPr>
          <a:xfrm>
            <a:off x="1774825" y="1219200"/>
            <a:ext cx="3152178" cy="0"/>
          </a:xfrm>
          <a:prstGeom prst="line">
            <a:avLst/>
          </a:prstGeom>
          <a:ln w="57150" cmpd="sng">
            <a:solidFill>
              <a:srgbClr val="FFF1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1619590" y="0"/>
            <a:ext cx="1226977" cy="981075"/>
          </a:xfrm>
        </p:spPr>
        <p:txBody>
          <a:bodyPr>
            <a:normAutofit/>
          </a:bodyPr>
          <a:lstStyle>
            <a:lvl1pPr marL="5310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1.A.</a:t>
            </a:r>
          </a:p>
        </p:txBody>
      </p:sp>
    </p:spTree>
    <p:extLst>
      <p:ext uri="{BB962C8B-B14F-4D97-AF65-F5344CB8AC3E}">
        <p14:creationId xmlns:p14="http://schemas.microsoft.com/office/powerpoint/2010/main" val="4014388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8798-7846-4DA8-9600-9063854C89CB}" type="datetime1">
              <a:rPr lang="fr-FR" smtClean="0"/>
              <a:t>19/10/2021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70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082E-7F8A-4F58-96E5-586B59449A4E}" type="datetime1">
              <a:rPr lang="fr-FR" smtClean="0"/>
              <a:t>19/10/2021</a:t>
            </a:fld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077325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5359400" y="1549400"/>
            <a:ext cx="3784600" cy="4622800"/>
          </a:xfrm>
          <a:solidFill>
            <a:schemeClr val="accent1">
              <a:alpha val="76000"/>
            </a:schemeClr>
          </a:solidFill>
        </p:spPr>
        <p:txBody>
          <a:bodyPr rIns="396000" anchor="ctr" anchorCtr="0"/>
          <a:lstStyle>
            <a:lvl1pPr marL="53100" indent="0">
              <a:buNone/>
              <a:defRPr baseline="0"/>
            </a:lvl1pPr>
          </a:lstStyle>
          <a:p>
            <a:pPr lvl="0"/>
            <a:r>
              <a:rPr lang="fr-FR" dirty="0"/>
              <a:t>Vous pouvez mettre un texte qui décrit l’image ou donne une indication supplémentaire à votre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147832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1D68-2E5D-4599-8420-CFBBBD82E89D}" type="datetime1">
              <a:rPr lang="fr-FR" smtClean="0"/>
              <a:t>19/10/2021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900362" y="188686"/>
            <a:ext cx="6786438" cy="9289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800" b="1" baseline="0"/>
            </a:lvl1pPr>
          </a:lstStyle>
          <a:p>
            <a:r>
              <a:rPr lang="fr-FR" dirty="0"/>
              <a:t>TITRE DE DIAPOSITIVE</a:t>
            </a:r>
            <a:endParaRPr lang="en-US" dirty="0"/>
          </a:p>
        </p:txBody>
      </p:sp>
      <p:cxnSp>
        <p:nvCxnSpPr>
          <p:cNvPr id="6" name="Straight Connector 6"/>
          <p:cNvCxnSpPr/>
          <p:nvPr userDrawn="1"/>
        </p:nvCxnSpPr>
        <p:spPr>
          <a:xfrm>
            <a:off x="2846567" y="1104900"/>
            <a:ext cx="4607195" cy="0"/>
          </a:xfrm>
          <a:prstGeom prst="line">
            <a:avLst/>
          </a:prstGeom>
          <a:ln w="57150" cmpd="sng">
            <a:solidFill>
              <a:srgbClr val="FFF1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900362" y="1104900"/>
            <a:ext cx="6786438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Ajouter des graphiques à vos présentations les rendra plus dynamiques</a:t>
            </a:r>
            <a:endParaRPr lang="en-US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 hasCustomPrompt="1"/>
          </p:nvPr>
        </p:nvSpPr>
        <p:spPr>
          <a:xfrm>
            <a:off x="457200" y="2197100"/>
            <a:ext cx="2133600" cy="1943100"/>
          </a:xfrm>
        </p:spPr>
        <p:txBody>
          <a:bodyPr>
            <a:normAutofit/>
          </a:bodyPr>
          <a:lstStyle>
            <a:lvl1pPr marL="53100" indent="0">
              <a:buNone/>
              <a:defRPr sz="2400"/>
            </a:lvl1pPr>
          </a:lstStyle>
          <a:p>
            <a:r>
              <a:rPr lang="fr-FR" dirty="0"/>
              <a:t>Graphique 1 : cliquer sur l’icône</a:t>
            </a:r>
          </a:p>
        </p:txBody>
      </p:sp>
      <p:sp>
        <p:nvSpPr>
          <p:cNvPr id="10" name="Espace réservé du graphique 8"/>
          <p:cNvSpPr>
            <a:spLocks noGrp="1"/>
          </p:cNvSpPr>
          <p:nvPr>
            <p:ph type="chart" sz="quarter" idx="15" hasCustomPrompt="1"/>
          </p:nvPr>
        </p:nvSpPr>
        <p:spPr>
          <a:xfrm>
            <a:off x="3619500" y="2197100"/>
            <a:ext cx="2133600" cy="1943100"/>
          </a:xfrm>
        </p:spPr>
        <p:txBody>
          <a:bodyPr>
            <a:normAutofit/>
          </a:bodyPr>
          <a:lstStyle>
            <a:lvl1pPr marL="53100" indent="0">
              <a:buNone/>
              <a:defRPr sz="2400"/>
            </a:lvl1pPr>
          </a:lstStyle>
          <a:p>
            <a:r>
              <a:rPr lang="fr-FR" dirty="0"/>
              <a:t>Graphique 2</a:t>
            </a:r>
          </a:p>
        </p:txBody>
      </p:sp>
      <p:sp>
        <p:nvSpPr>
          <p:cNvPr id="11" name="Espace réservé du graphique 8"/>
          <p:cNvSpPr>
            <a:spLocks noGrp="1"/>
          </p:cNvSpPr>
          <p:nvPr>
            <p:ph type="chart" sz="quarter" idx="16" hasCustomPrompt="1"/>
          </p:nvPr>
        </p:nvSpPr>
        <p:spPr>
          <a:xfrm>
            <a:off x="6565900" y="2197100"/>
            <a:ext cx="2133600" cy="1943100"/>
          </a:xfrm>
        </p:spPr>
        <p:txBody>
          <a:bodyPr>
            <a:normAutofit/>
          </a:bodyPr>
          <a:lstStyle>
            <a:lvl1pPr marL="53100" indent="0">
              <a:buNone/>
              <a:defRPr sz="2400"/>
            </a:lvl1pPr>
          </a:lstStyle>
          <a:p>
            <a:r>
              <a:rPr lang="fr-FR" dirty="0"/>
              <a:t>Graphique 2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432300"/>
            <a:ext cx="2133600" cy="1924050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lang="fr-FR" dirty="0"/>
              <a:t>Commentaires au sujet des graphiques</a:t>
            </a:r>
          </a:p>
        </p:txBody>
      </p:sp>
      <p:sp>
        <p:nvSpPr>
          <p:cNvPr id="12" name="Espace réservé du text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19500" y="4432300"/>
            <a:ext cx="2133600" cy="1924050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lang="fr-FR" dirty="0"/>
              <a:t>Commentaires au sujet des graphiques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6565900" y="4432300"/>
            <a:ext cx="2133600" cy="1924050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lang="fr-FR" dirty="0"/>
              <a:t>Commentaires au sujet des graphiques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0" hasCustomPrompt="1"/>
          </p:nvPr>
        </p:nvSpPr>
        <p:spPr>
          <a:xfrm>
            <a:off x="1619590" y="0"/>
            <a:ext cx="1226977" cy="981075"/>
          </a:xfrm>
        </p:spPr>
        <p:txBody>
          <a:bodyPr>
            <a:normAutofit/>
          </a:bodyPr>
          <a:lstStyle>
            <a:lvl1pPr marL="5310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1.A.</a:t>
            </a:r>
          </a:p>
        </p:txBody>
      </p:sp>
    </p:spTree>
    <p:extLst>
      <p:ext uri="{BB962C8B-B14F-4D97-AF65-F5344CB8AC3E}">
        <p14:creationId xmlns:p14="http://schemas.microsoft.com/office/powerpoint/2010/main" val="3613899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5DF5-349F-447A-B11C-020A6AFC8442}" type="datetime1">
              <a:rPr lang="fr-FR" smtClean="0"/>
              <a:t>19/10/2021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A45E-B63C-43F9-B896-7C5DA2BB8C9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321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44700" y="1447800"/>
            <a:ext cx="6642100" cy="4678363"/>
          </a:xfrm>
        </p:spPr>
        <p:txBody>
          <a:bodyPr/>
          <a:lstStyle>
            <a:lvl1pPr marL="567450" indent="-514350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  <a:defRPr b="1" baseline="0"/>
            </a:lvl1pPr>
            <a:lvl2pPr marL="971550" indent="-514350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lphaUcPeriod"/>
              <a:defRPr baseline="0"/>
            </a:lvl2pPr>
            <a:lvl3pPr marL="1371600" indent="-457200">
              <a:buFont typeface="+mj-lt"/>
              <a:buAutoNum type="arabicPeriod"/>
              <a:defRPr baseline="0"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fr-FR" dirty="0"/>
              <a:t>Cliquer pour inscrire le premier chapitre</a:t>
            </a:r>
          </a:p>
          <a:p>
            <a:pPr lvl="0"/>
            <a:r>
              <a:rPr lang="fr-FR" dirty="0"/>
              <a:t>Et aller à la ligne pour les chapitres suivants</a:t>
            </a:r>
          </a:p>
          <a:p>
            <a:pPr lvl="1"/>
            <a:r>
              <a:rPr lang="fr-FR" dirty="0"/>
              <a:t>Cliquer sur la touche alinéa pour ajouter un sous-chapitre</a:t>
            </a:r>
          </a:p>
          <a:p>
            <a:pPr lvl="2"/>
            <a:r>
              <a:rPr lang="fr-FR" dirty="0"/>
              <a:t>Et encore un titre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A2F6-920F-4D49-83A3-927562172B17}" type="datetime1">
              <a:rPr lang="fr-FR" smtClean="0"/>
              <a:t>19/10/2021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6"/>
          <p:cNvCxnSpPr/>
          <p:nvPr userDrawn="1"/>
        </p:nvCxnSpPr>
        <p:spPr>
          <a:xfrm>
            <a:off x="2846567" y="1104900"/>
            <a:ext cx="4607195" cy="0"/>
          </a:xfrm>
          <a:prstGeom prst="line">
            <a:avLst/>
          </a:prstGeom>
          <a:ln w="57150" cmpd="sng">
            <a:solidFill>
              <a:srgbClr val="FFF1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 userDrawn="1"/>
        </p:nvSpPr>
        <p:spPr>
          <a:xfrm>
            <a:off x="2373464" y="179506"/>
            <a:ext cx="55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latin typeface="+mj-lt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97302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nivea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61586" y="-410938"/>
            <a:ext cx="8637722" cy="7982857"/>
          </a:xfrm>
          <a:custGeom>
            <a:avLst/>
            <a:gdLst>
              <a:gd name="connsiteX0" fmla="*/ 0 w 6591209"/>
              <a:gd name="connsiteY0" fmla="*/ 0 h 7939315"/>
              <a:gd name="connsiteX1" fmla="*/ 6591209 w 6591209"/>
              <a:gd name="connsiteY1" fmla="*/ 0 h 7939315"/>
              <a:gd name="connsiteX2" fmla="*/ 6591209 w 6591209"/>
              <a:gd name="connsiteY2" fmla="*/ 7939315 h 7939315"/>
              <a:gd name="connsiteX3" fmla="*/ 0 w 6591209"/>
              <a:gd name="connsiteY3" fmla="*/ 7939315 h 7939315"/>
              <a:gd name="connsiteX4" fmla="*/ 0 w 6591209"/>
              <a:gd name="connsiteY4" fmla="*/ 0 h 7939315"/>
              <a:gd name="connsiteX0" fmla="*/ 1088571 w 7679780"/>
              <a:gd name="connsiteY0" fmla="*/ 0 h 8011887"/>
              <a:gd name="connsiteX1" fmla="*/ 7679780 w 7679780"/>
              <a:gd name="connsiteY1" fmla="*/ 0 h 8011887"/>
              <a:gd name="connsiteX2" fmla="*/ 7679780 w 7679780"/>
              <a:gd name="connsiteY2" fmla="*/ 7939315 h 8011887"/>
              <a:gd name="connsiteX3" fmla="*/ 0 w 7679780"/>
              <a:gd name="connsiteY3" fmla="*/ 8011887 h 8011887"/>
              <a:gd name="connsiteX4" fmla="*/ 1088571 w 7679780"/>
              <a:gd name="connsiteY4" fmla="*/ 0 h 8011887"/>
              <a:gd name="connsiteX0" fmla="*/ 1204686 w 7679780"/>
              <a:gd name="connsiteY0" fmla="*/ 0 h 8011887"/>
              <a:gd name="connsiteX1" fmla="*/ 7679780 w 7679780"/>
              <a:gd name="connsiteY1" fmla="*/ 0 h 8011887"/>
              <a:gd name="connsiteX2" fmla="*/ 7679780 w 7679780"/>
              <a:gd name="connsiteY2" fmla="*/ 7939315 h 8011887"/>
              <a:gd name="connsiteX3" fmla="*/ 0 w 7679780"/>
              <a:gd name="connsiteY3" fmla="*/ 8011887 h 8011887"/>
              <a:gd name="connsiteX4" fmla="*/ 1204686 w 7679780"/>
              <a:gd name="connsiteY4" fmla="*/ 0 h 8011887"/>
              <a:gd name="connsiteX0" fmla="*/ 1494971 w 7970065"/>
              <a:gd name="connsiteY0" fmla="*/ 0 h 8011887"/>
              <a:gd name="connsiteX1" fmla="*/ 7970065 w 7970065"/>
              <a:gd name="connsiteY1" fmla="*/ 0 h 8011887"/>
              <a:gd name="connsiteX2" fmla="*/ 7970065 w 7970065"/>
              <a:gd name="connsiteY2" fmla="*/ 7939315 h 8011887"/>
              <a:gd name="connsiteX3" fmla="*/ 0 w 7970065"/>
              <a:gd name="connsiteY3" fmla="*/ 8011887 h 8011887"/>
              <a:gd name="connsiteX4" fmla="*/ 1494971 w 7970065"/>
              <a:gd name="connsiteY4" fmla="*/ 0 h 8011887"/>
              <a:gd name="connsiteX0" fmla="*/ 1654628 w 8129722"/>
              <a:gd name="connsiteY0" fmla="*/ 0 h 7953830"/>
              <a:gd name="connsiteX1" fmla="*/ 8129722 w 8129722"/>
              <a:gd name="connsiteY1" fmla="*/ 0 h 7953830"/>
              <a:gd name="connsiteX2" fmla="*/ 8129722 w 8129722"/>
              <a:gd name="connsiteY2" fmla="*/ 7939315 h 7953830"/>
              <a:gd name="connsiteX3" fmla="*/ 0 w 8129722"/>
              <a:gd name="connsiteY3" fmla="*/ 7953830 h 7953830"/>
              <a:gd name="connsiteX4" fmla="*/ 1654628 w 8129722"/>
              <a:gd name="connsiteY4" fmla="*/ 0 h 7953830"/>
              <a:gd name="connsiteX0" fmla="*/ 1930399 w 8129722"/>
              <a:gd name="connsiteY0" fmla="*/ 0 h 7997372"/>
              <a:gd name="connsiteX1" fmla="*/ 8129722 w 8129722"/>
              <a:gd name="connsiteY1" fmla="*/ 43542 h 7997372"/>
              <a:gd name="connsiteX2" fmla="*/ 8129722 w 8129722"/>
              <a:gd name="connsiteY2" fmla="*/ 7982857 h 7997372"/>
              <a:gd name="connsiteX3" fmla="*/ 0 w 8129722"/>
              <a:gd name="connsiteY3" fmla="*/ 7997372 h 7997372"/>
              <a:gd name="connsiteX4" fmla="*/ 1930399 w 8129722"/>
              <a:gd name="connsiteY4" fmla="*/ 0 h 7997372"/>
              <a:gd name="connsiteX0" fmla="*/ 2438399 w 8637722"/>
              <a:gd name="connsiteY0" fmla="*/ 0 h 7982857"/>
              <a:gd name="connsiteX1" fmla="*/ 8637722 w 8637722"/>
              <a:gd name="connsiteY1" fmla="*/ 43542 h 7982857"/>
              <a:gd name="connsiteX2" fmla="*/ 8637722 w 8637722"/>
              <a:gd name="connsiteY2" fmla="*/ 7982857 h 7982857"/>
              <a:gd name="connsiteX3" fmla="*/ 0 w 8637722"/>
              <a:gd name="connsiteY3" fmla="*/ 7953830 h 7982857"/>
              <a:gd name="connsiteX4" fmla="*/ 2438399 w 8637722"/>
              <a:gd name="connsiteY4" fmla="*/ 0 h 798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7722" h="7982857">
                <a:moveTo>
                  <a:pt x="2438399" y="0"/>
                </a:moveTo>
                <a:lnTo>
                  <a:pt x="8637722" y="43542"/>
                </a:lnTo>
                <a:lnTo>
                  <a:pt x="8637722" y="7982857"/>
                </a:lnTo>
                <a:lnTo>
                  <a:pt x="0" y="7953830"/>
                </a:lnTo>
                <a:lnTo>
                  <a:pt x="24383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11564" y="2225675"/>
            <a:ext cx="3938951" cy="1362075"/>
          </a:xfrm>
          <a:prstGeom prst="rect">
            <a:avLst/>
          </a:prstGeom>
        </p:spPr>
        <p:txBody>
          <a:bodyPr anchor="b" anchorCtr="0"/>
          <a:lstStyle>
            <a:lvl1pPr algn="ctr">
              <a:defRPr sz="3600" b="1" cap="none"/>
            </a:lvl1pPr>
          </a:lstStyle>
          <a:p>
            <a:r>
              <a:rPr lang="fr-FR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563" y="4093029"/>
            <a:ext cx="3938952" cy="1329871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4993415" y="3821408"/>
            <a:ext cx="3375248" cy="0"/>
          </a:xfrm>
          <a:prstGeom prst="line">
            <a:avLst/>
          </a:prstGeom>
          <a:ln w="57150">
            <a:solidFill>
              <a:srgbClr val="FDFDF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707381" y="715962"/>
            <a:ext cx="2648589" cy="4872037"/>
          </a:xfrm>
        </p:spPr>
        <p:txBody>
          <a:bodyPr>
            <a:noAutofit/>
          </a:bodyPr>
          <a:lstStyle>
            <a:lvl1pPr marL="53100" indent="0">
              <a:buNone/>
              <a:defRPr sz="3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0717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nivea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 userDrawn="1"/>
        </p:nvSpPr>
        <p:spPr>
          <a:xfrm rot="10800000">
            <a:off x="-3633663" y="-459539"/>
            <a:ext cx="8637722" cy="7982857"/>
          </a:xfrm>
          <a:custGeom>
            <a:avLst/>
            <a:gdLst>
              <a:gd name="connsiteX0" fmla="*/ 0 w 6591209"/>
              <a:gd name="connsiteY0" fmla="*/ 0 h 7939315"/>
              <a:gd name="connsiteX1" fmla="*/ 6591209 w 6591209"/>
              <a:gd name="connsiteY1" fmla="*/ 0 h 7939315"/>
              <a:gd name="connsiteX2" fmla="*/ 6591209 w 6591209"/>
              <a:gd name="connsiteY2" fmla="*/ 7939315 h 7939315"/>
              <a:gd name="connsiteX3" fmla="*/ 0 w 6591209"/>
              <a:gd name="connsiteY3" fmla="*/ 7939315 h 7939315"/>
              <a:gd name="connsiteX4" fmla="*/ 0 w 6591209"/>
              <a:gd name="connsiteY4" fmla="*/ 0 h 7939315"/>
              <a:gd name="connsiteX0" fmla="*/ 1088571 w 7679780"/>
              <a:gd name="connsiteY0" fmla="*/ 0 h 8011887"/>
              <a:gd name="connsiteX1" fmla="*/ 7679780 w 7679780"/>
              <a:gd name="connsiteY1" fmla="*/ 0 h 8011887"/>
              <a:gd name="connsiteX2" fmla="*/ 7679780 w 7679780"/>
              <a:gd name="connsiteY2" fmla="*/ 7939315 h 8011887"/>
              <a:gd name="connsiteX3" fmla="*/ 0 w 7679780"/>
              <a:gd name="connsiteY3" fmla="*/ 8011887 h 8011887"/>
              <a:gd name="connsiteX4" fmla="*/ 1088571 w 7679780"/>
              <a:gd name="connsiteY4" fmla="*/ 0 h 8011887"/>
              <a:gd name="connsiteX0" fmla="*/ 1204686 w 7679780"/>
              <a:gd name="connsiteY0" fmla="*/ 0 h 8011887"/>
              <a:gd name="connsiteX1" fmla="*/ 7679780 w 7679780"/>
              <a:gd name="connsiteY1" fmla="*/ 0 h 8011887"/>
              <a:gd name="connsiteX2" fmla="*/ 7679780 w 7679780"/>
              <a:gd name="connsiteY2" fmla="*/ 7939315 h 8011887"/>
              <a:gd name="connsiteX3" fmla="*/ 0 w 7679780"/>
              <a:gd name="connsiteY3" fmla="*/ 8011887 h 8011887"/>
              <a:gd name="connsiteX4" fmla="*/ 1204686 w 7679780"/>
              <a:gd name="connsiteY4" fmla="*/ 0 h 8011887"/>
              <a:gd name="connsiteX0" fmla="*/ 1494971 w 7970065"/>
              <a:gd name="connsiteY0" fmla="*/ 0 h 8011887"/>
              <a:gd name="connsiteX1" fmla="*/ 7970065 w 7970065"/>
              <a:gd name="connsiteY1" fmla="*/ 0 h 8011887"/>
              <a:gd name="connsiteX2" fmla="*/ 7970065 w 7970065"/>
              <a:gd name="connsiteY2" fmla="*/ 7939315 h 8011887"/>
              <a:gd name="connsiteX3" fmla="*/ 0 w 7970065"/>
              <a:gd name="connsiteY3" fmla="*/ 8011887 h 8011887"/>
              <a:gd name="connsiteX4" fmla="*/ 1494971 w 7970065"/>
              <a:gd name="connsiteY4" fmla="*/ 0 h 8011887"/>
              <a:gd name="connsiteX0" fmla="*/ 1654628 w 8129722"/>
              <a:gd name="connsiteY0" fmla="*/ 0 h 7953830"/>
              <a:gd name="connsiteX1" fmla="*/ 8129722 w 8129722"/>
              <a:gd name="connsiteY1" fmla="*/ 0 h 7953830"/>
              <a:gd name="connsiteX2" fmla="*/ 8129722 w 8129722"/>
              <a:gd name="connsiteY2" fmla="*/ 7939315 h 7953830"/>
              <a:gd name="connsiteX3" fmla="*/ 0 w 8129722"/>
              <a:gd name="connsiteY3" fmla="*/ 7953830 h 7953830"/>
              <a:gd name="connsiteX4" fmla="*/ 1654628 w 8129722"/>
              <a:gd name="connsiteY4" fmla="*/ 0 h 7953830"/>
              <a:gd name="connsiteX0" fmla="*/ 1930399 w 8129722"/>
              <a:gd name="connsiteY0" fmla="*/ 0 h 7997372"/>
              <a:gd name="connsiteX1" fmla="*/ 8129722 w 8129722"/>
              <a:gd name="connsiteY1" fmla="*/ 43542 h 7997372"/>
              <a:gd name="connsiteX2" fmla="*/ 8129722 w 8129722"/>
              <a:gd name="connsiteY2" fmla="*/ 7982857 h 7997372"/>
              <a:gd name="connsiteX3" fmla="*/ 0 w 8129722"/>
              <a:gd name="connsiteY3" fmla="*/ 7997372 h 7997372"/>
              <a:gd name="connsiteX4" fmla="*/ 1930399 w 8129722"/>
              <a:gd name="connsiteY4" fmla="*/ 0 h 7997372"/>
              <a:gd name="connsiteX0" fmla="*/ 2438399 w 8637722"/>
              <a:gd name="connsiteY0" fmla="*/ 0 h 7982857"/>
              <a:gd name="connsiteX1" fmla="*/ 8637722 w 8637722"/>
              <a:gd name="connsiteY1" fmla="*/ 43542 h 7982857"/>
              <a:gd name="connsiteX2" fmla="*/ 8637722 w 8637722"/>
              <a:gd name="connsiteY2" fmla="*/ 7982857 h 7982857"/>
              <a:gd name="connsiteX3" fmla="*/ 0 w 8637722"/>
              <a:gd name="connsiteY3" fmla="*/ 7953830 h 7982857"/>
              <a:gd name="connsiteX4" fmla="*/ 2438399 w 8637722"/>
              <a:gd name="connsiteY4" fmla="*/ 0 h 798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7722" h="7982857">
                <a:moveTo>
                  <a:pt x="2438399" y="0"/>
                </a:moveTo>
                <a:lnTo>
                  <a:pt x="8637722" y="43542"/>
                </a:lnTo>
                <a:lnTo>
                  <a:pt x="8637722" y="7982857"/>
                </a:lnTo>
                <a:lnTo>
                  <a:pt x="0" y="7953830"/>
                </a:lnTo>
                <a:lnTo>
                  <a:pt x="24383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8925" y="3601942"/>
            <a:ext cx="3214395" cy="1362075"/>
          </a:xfrm>
          <a:prstGeom prst="rect">
            <a:avLst/>
          </a:prstGeom>
        </p:spPr>
        <p:txBody>
          <a:bodyPr anchor="b" anchorCtr="0"/>
          <a:lstStyle>
            <a:lvl1pPr algn="ctr">
              <a:defRPr sz="3600" b="1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8925" y="5123549"/>
            <a:ext cx="3214395" cy="1329871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5626137" y="5036027"/>
            <a:ext cx="3375248" cy="0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69120" y="2996940"/>
            <a:ext cx="2199059" cy="2769379"/>
          </a:xfrm>
        </p:spPr>
        <p:txBody>
          <a:bodyPr>
            <a:noAutofit/>
          </a:bodyPr>
          <a:lstStyle>
            <a:lvl1pPr marL="53100" indent="0">
              <a:buNone/>
              <a:defRPr sz="16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.A</a:t>
            </a:r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1669411" y="868363"/>
            <a:ext cx="2648589" cy="4515368"/>
          </a:xfrm>
        </p:spPr>
        <p:txBody>
          <a:bodyPr>
            <a:noAutofit/>
          </a:bodyPr>
          <a:lstStyle>
            <a:lvl1pPr marL="53100" indent="0">
              <a:buNone/>
              <a:defRPr sz="3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1619590" y="214077"/>
            <a:ext cx="2602609" cy="1430338"/>
          </a:xfrm>
        </p:spPr>
        <p:txBody>
          <a:bodyPr>
            <a:normAutofit/>
          </a:bodyPr>
          <a:lstStyle>
            <a:lvl1pPr marL="53100" indent="0" algn="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Rappel du titre de niveau 1</a:t>
            </a:r>
          </a:p>
        </p:txBody>
      </p:sp>
      <p:pic>
        <p:nvPicPr>
          <p:cNvPr id="12" name="Picture 2" descr="Logo-Metro-print-Fond-blanc-PDF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9" y="1377"/>
            <a:ext cx="1300004" cy="130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6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A040-04A8-44CE-A936-CD92AAF6BD14}" type="datetime1">
              <a:rPr lang="fr-FR" smtClean="0"/>
              <a:t>19/10/2021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900362" y="414338"/>
            <a:ext cx="6786438" cy="703262"/>
          </a:xfrm>
          <a:prstGeom prst="rect">
            <a:avLst/>
          </a:prstGeom>
        </p:spPr>
        <p:txBody>
          <a:bodyPr anchor="b" anchorCtr="0"/>
          <a:lstStyle>
            <a:lvl1pPr>
              <a:defRPr sz="2800" b="1" baseline="0"/>
            </a:lvl1pPr>
          </a:lstStyle>
          <a:p>
            <a:r>
              <a:rPr lang="fr-FR" dirty="0"/>
              <a:t>TITRE DE DIAPOSITIVE</a:t>
            </a:r>
            <a:endParaRPr lang="en-US" dirty="0"/>
          </a:p>
        </p:txBody>
      </p:sp>
      <p:cxnSp>
        <p:nvCxnSpPr>
          <p:cNvPr id="11" name="Straight Connector 6"/>
          <p:cNvCxnSpPr/>
          <p:nvPr userDrawn="1"/>
        </p:nvCxnSpPr>
        <p:spPr>
          <a:xfrm>
            <a:off x="2846567" y="1104900"/>
            <a:ext cx="4607195" cy="0"/>
          </a:xfrm>
          <a:prstGeom prst="line">
            <a:avLst/>
          </a:prstGeom>
          <a:ln w="57150" cmpd="sng">
            <a:solidFill>
              <a:srgbClr val="FFF1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900362" y="1104900"/>
            <a:ext cx="6786438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Eventuel sous titre de présentation</a:t>
            </a:r>
            <a:endParaRPr lang="en-US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1619590" y="0"/>
            <a:ext cx="1226977" cy="981075"/>
          </a:xfrm>
        </p:spPr>
        <p:txBody>
          <a:bodyPr>
            <a:normAutofit/>
          </a:bodyPr>
          <a:lstStyle>
            <a:lvl1pPr marL="5310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1.A.</a:t>
            </a:r>
          </a:p>
        </p:txBody>
      </p:sp>
    </p:spTree>
    <p:extLst>
      <p:ext uri="{BB962C8B-B14F-4D97-AF65-F5344CB8AC3E}">
        <p14:creationId xmlns:p14="http://schemas.microsoft.com/office/powerpoint/2010/main" val="331011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3264"/>
            <a:ext cx="3942678" cy="4398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9079-D6A4-439C-9F91-517FE846A08A}" type="datetime1">
              <a:rPr lang="fr-FR" smtClean="0"/>
              <a:t>19/10/2021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900362" y="414338"/>
            <a:ext cx="6786438" cy="703262"/>
          </a:xfrm>
          <a:prstGeom prst="rect">
            <a:avLst/>
          </a:prstGeom>
        </p:spPr>
        <p:txBody>
          <a:bodyPr anchor="b" anchorCtr="0"/>
          <a:lstStyle>
            <a:lvl1pPr>
              <a:defRPr sz="2800" b="1" baseline="0"/>
            </a:lvl1pPr>
          </a:lstStyle>
          <a:p>
            <a:r>
              <a:rPr lang="fr-FR" dirty="0"/>
              <a:t>TITRE DE DIAPOSITIVE</a:t>
            </a:r>
            <a:endParaRPr lang="en-US" dirty="0"/>
          </a:p>
        </p:txBody>
      </p:sp>
      <p:cxnSp>
        <p:nvCxnSpPr>
          <p:cNvPr id="11" name="Straight Connector 6"/>
          <p:cNvCxnSpPr/>
          <p:nvPr userDrawn="1"/>
        </p:nvCxnSpPr>
        <p:spPr>
          <a:xfrm>
            <a:off x="2846567" y="1104900"/>
            <a:ext cx="4607195" cy="0"/>
          </a:xfrm>
          <a:prstGeom prst="line">
            <a:avLst/>
          </a:prstGeom>
          <a:ln w="57150" cmpd="sng">
            <a:solidFill>
              <a:srgbClr val="FFF1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900362" y="1104900"/>
            <a:ext cx="6786438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Eventuel sous titre de présentation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45915" y="1813264"/>
            <a:ext cx="3942678" cy="4398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590" y="0"/>
            <a:ext cx="1226977" cy="981075"/>
          </a:xfrm>
        </p:spPr>
        <p:txBody>
          <a:bodyPr>
            <a:normAutofit/>
          </a:bodyPr>
          <a:lstStyle>
            <a:lvl1pPr marL="5310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1.A.</a:t>
            </a:r>
          </a:p>
        </p:txBody>
      </p:sp>
    </p:spTree>
    <p:extLst>
      <p:ext uri="{BB962C8B-B14F-4D97-AF65-F5344CB8AC3E}">
        <p14:creationId xmlns:p14="http://schemas.microsoft.com/office/powerpoint/2010/main" val="30981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73A4-18A5-4BD7-A6B8-A004AF854487}" type="datetime1">
              <a:rPr lang="fr-FR" smtClean="0"/>
              <a:t>19/10/2021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900362" y="414338"/>
            <a:ext cx="6786438" cy="703262"/>
          </a:xfrm>
          <a:prstGeom prst="rect">
            <a:avLst/>
          </a:prstGeom>
        </p:spPr>
        <p:txBody>
          <a:bodyPr anchor="b" anchorCtr="0"/>
          <a:lstStyle>
            <a:lvl1pPr>
              <a:defRPr sz="2800" b="1" baseline="0"/>
            </a:lvl1pPr>
          </a:lstStyle>
          <a:p>
            <a:r>
              <a:rPr lang="fr-FR" dirty="0"/>
              <a:t>TITRE DE DIAPOSITIVE</a:t>
            </a:r>
            <a:endParaRPr lang="en-US" dirty="0"/>
          </a:p>
        </p:txBody>
      </p:sp>
      <p:cxnSp>
        <p:nvCxnSpPr>
          <p:cNvPr id="11" name="Straight Connector 6"/>
          <p:cNvCxnSpPr/>
          <p:nvPr userDrawn="1"/>
        </p:nvCxnSpPr>
        <p:spPr>
          <a:xfrm>
            <a:off x="2846567" y="1104900"/>
            <a:ext cx="4607195" cy="0"/>
          </a:xfrm>
          <a:prstGeom prst="line">
            <a:avLst/>
          </a:prstGeom>
          <a:ln w="57150" cmpd="sng">
            <a:solidFill>
              <a:srgbClr val="FFF1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900362" y="1104900"/>
            <a:ext cx="6786438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Eventuel sous titre de présentation</a:t>
            </a:r>
            <a:endParaRPr lang="en-US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4"/>
          </p:nvPr>
        </p:nvSpPr>
        <p:spPr>
          <a:xfrm>
            <a:off x="355600" y="1957388"/>
            <a:ext cx="2645784" cy="40989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5"/>
          </p:nvPr>
        </p:nvSpPr>
        <p:spPr>
          <a:xfrm>
            <a:off x="3261958" y="1957057"/>
            <a:ext cx="2645784" cy="40989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15"/>
          </p:nvPr>
        </p:nvSpPr>
        <p:spPr>
          <a:xfrm>
            <a:off x="6130870" y="1957057"/>
            <a:ext cx="2645784" cy="40989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1619590" y="0"/>
            <a:ext cx="1226977" cy="981075"/>
          </a:xfrm>
        </p:spPr>
        <p:txBody>
          <a:bodyPr>
            <a:normAutofit/>
          </a:bodyPr>
          <a:lstStyle>
            <a:lvl1pPr marL="5310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1.A.</a:t>
            </a:r>
          </a:p>
        </p:txBody>
      </p:sp>
    </p:spTree>
    <p:extLst>
      <p:ext uri="{BB962C8B-B14F-4D97-AF65-F5344CB8AC3E}">
        <p14:creationId xmlns:p14="http://schemas.microsoft.com/office/powerpoint/2010/main" val="346656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846567" y="1841500"/>
            <a:ext cx="5840233" cy="4284663"/>
          </a:xfrm>
        </p:spPr>
        <p:txBody>
          <a:bodyPr/>
          <a:lstStyle>
            <a:lvl1pPr marL="5310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Ajouter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image, photo, </a:t>
            </a:r>
            <a:r>
              <a:rPr lang="en-US" dirty="0" err="1"/>
              <a:t>graphique</a:t>
            </a:r>
            <a:r>
              <a:rPr lang="en-US" dirty="0"/>
              <a:t>, </a:t>
            </a:r>
            <a:r>
              <a:rPr lang="en-US" dirty="0" err="1"/>
              <a:t>texte</a:t>
            </a:r>
            <a:r>
              <a:rPr lang="en-US" dirty="0"/>
              <a:t>…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3E6D-EF14-46FA-A96F-D9226A8CF4FC}" type="datetime1">
              <a:rPr lang="fr-FR" smtClean="0"/>
              <a:t>19/10/2021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00362" y="414338"/>
            <a:ext cx="6786438" cy="7032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800" b="1" baseline="0"/>
            </a:lvl1pPr>
          </a:lstStyle>
          <a:p>
            <a:r>
              <a:rPr lang="fr-FR" dirty="0"/>
              <a:t>TITRE DE DIAPOSITIVE</a:t>
            </a:r>
            <a:endParaRPr lang="en-US" dirty="0"/>
          </a:p>
        </p:txBody>
      </p:sp>
      <p:cxnSp>
        <p:nvCxnSpPr>
          <p:cNvPr id="9" name="Straight Connector 6"/>
          <p:cNvCxnSpPr/>
          <p:nvPr userDrawn="1"/>
        </p:nvCxnSpPr>
        <p:spPr>
          <a:xfrm>
            <a:off x="2846567" y="1104900"/>
            <a:ext cx="4607195" cy="0"/>
          </a:xfrm>
          <a:prstGeom prst="line">
            <a:avLst/>
          </a:prstGeom>
          <a:ln w="57150" cmpd="sng">
            <a:solidFill>
              <a:srgbClr val="FFF1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900362" y="1104900"/>
            <a:ext cx="6786438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Eventuel sous titre de présentation</a:t>
            </a:r>
            <a:endParaRPr lang="en-US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1619590" y="0"/>
            <a:ext cx="1226977" cy="981075"/>
          </a:xfrm>
        </p:spPr>
        <p:txBody>
          <a:bodyPr>
            <a:normAutofit/>
          </a:bodyPr>
          <a:lstStyle>
            <a:lvl1pPr marL="5310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1.A.</a:t>
            </a:r>
          </a:p>
        </p:txBody>
      </p:sp>
    </p:spTree>
    <p:extLst>
      <p:ext uri="{BB962C8B-B14F-4D97-AF65-F5344CB8AC3E}">
        <p14:creationId xmlns:p14="http://schemas.microsoft.com/office/powerpoint/2010/main" val="295337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89E3-C2B6-4314-B3F2-4F5F7708E698}" type="datetime1">
              <a:rPr lang="fr-FR" smtClean="0"/>
              <a:t>19/10/2021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900362" y="188686"/>
            <a:ext cx="6786438" cy="9289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800" b="1" baseline="0"/>
            </a:lvl1pPr>
          </a:lstStyle>
          <a:p>
            <a:r>
              <a:rPr lang="fr-FR" dirty="0"/>
              <a:t>TITRE DE DIAPOSITIVE</a:t>
            </a:r>
            <a:endParaRPr lang="en-US" dirty="0"/>
          </a:p>
        </p:txBody>
      </p:sp>
      <p:cxnSp>
        <p:nvCxnSpPr>
          <p:cNvPr id="6" name="Straight Connector 6"/>
          <p:cNvCxnSpPr/>
          <p:nvPr userDrawn="1"/>
        </p:nvCxnSpPr>
        <p:spPr>
          <a:xfrm>
            <a:off x="2846567" y="1104900"/>
            <a:ext cx="4607195" cy="0"/>
          </a:xfrm>
          <a:prstGeom prst="line">
            <a:avLst/>
          </a:prstGeom>
          <a:ln w="57150" cmpd="sng">
            <a:solidFill>
              <a:srgbClr val="FFF1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900362" y="1104900"/>
            <a:ext cx="6786438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Eventuel sous titre de présentation</a:t>
            </a:r>
            <a:endParaRPr lang="en-US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-188913" y="1422400"/>
            <a:ext cx="1843088" cy="5776913"/>
          </a:xfrm>
        </p:spPr>
        <p:txBody>
          <a:bodyPr>
            <a:normAutofit/>
          </a:bodyPr>
          <a:lstStyle>
            <a:lvl1pPr marL="53100" indent="0" algn="r">
              <a:buNone/>
              <a:defRPr sz="2000" baseline="0"/>
            </a:lvl1pPr>
          </a:lstStyle>
          <a:p>
            <a:r>
              <a:rPr lang="fr-FR" dirty="0"/>
              <a:t>Insérer une image d’habillage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5"/>
          </p:nvPr>
        </p:nvSpPr>
        <p:spPr>
          <a:xfrm>
            <a:off x="1900238" y="1905000"/>
            <a:ext cx="6786562" cy="4114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1619590" y="0"/>
            <a:ext cx="1226977" cy="981075"/>
          </a:xfrm>
        </p:spPr>
        <p:txBody>
          <a:bodyPr>
            <a:normAutofit/>
          </a:bodyPr>
          <a:lstStyle>
            <a:lvl1pPr marL="5310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1.A.</a:t>
            </a:r>
          </a:p>
        </p:txBody>
      </p:sp>
    </p:spTree>
    <p:extLst>
      <p:ext uri="{BB962C8B-B14F-4D97-AF65-F5344CB8AC3E}">
        <p14:creationId xmlns:p14="http://schemas.microsoft.com/office/powerpoint/2010/main" val="167022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7200"/>
            <a:ext cx="8229600" cy="439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B0E0-9AB6-49E1-AF1A-0316F64C0076}" type="datetime1">
              <a:rPr lang="fr-FR" smtClean="0"/>
              <a:t>19/10/2021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2EA63-CED3-4733-A527-48691C91D6C2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Straight Connector 6"/>
          <p:cNvCxnSpPr/>
          <p:nvPr/>
        </p:nvCxnSpPr>
        <p:spPr>
          <a:xfrm flipV="1">
            <a:off x="9120147" y="0"/>
            <a:ext cx="0" cy="6858000"/>
          </a:xfrm>
          <a:prstGeom prst="line">
            <a:avLst/>
          </a:prstGeom>
          <a:ln w="57150" cmpd="sng">
            <a:solidFill>
              <a:srgbClr val="FFF1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" descr="Logo-Metro-print-Fond-jaune-PDF.pdf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8" y="-2558"/>
            <a:ext cx="1300004" cy="130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8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68" r:id="rId4"/>
    <p:sldLayoutId id="2147483650" r:id="rId5"/>
    <p:sldLayoutId id="2147483665" r:id="rId6"/>
    <p:sldLayoutId id="2147483666" r:id="rId7"/>
    <p:sldLayoutId id="2147483652" r:id="rId8"/>
    <p:sldLayoutId id="2147483655" r:id="rId9"/>
    <p:sldLayoutId id="2147483664" r:id="rId10"/>
    <p:sldLayoutId id="2147483660" r:id="rId11"/>
    <p:sldLayoutId id="2147483653" r:id="rId12"/>
    <p:sldLayoutId id="2147483667" r:id="rId13"/>
    <p:sldLayoutId id="2147483657" r:id="rId14"/>
    <p:sldLayoutId id="2147483661" r:id="rId15"/>
    <p:sldLayoutId id="2147483662" r:id="rId16"/>
    <p:sldLayoutId id="2147483670" r:id="rId1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6000" indent="-342900" algn="l" defTabSz="457200" rtl="0" eaLnBrk="1" latinLnBrk="0" hangingPunct="1">
        <a:spcBef>
          <a:spcPct val="20000"/>
        </a:spcBef>
        <a:buFontTx/>
        <a:buBlip>
          <a:blip r:embed="rId20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71550" indent="-514350" algn="l" defTabSz="457200" rtl="0" eaLnBrk="1" latinLnBrk="0" hangingPunct="1">
        <a:spcBef>
          <a:spcPct val="20000"/>
        </a:spcBef>
        <a:buClr>
          <a:srgbClr val="FFFF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hyperlink" Target="http://ti38.fr/les-structures/?mots_cles=&amp;territoire%5b%5d=grenoble-alpes-metropole&amp;activite%5b%5d=metiers-verts&amp;rechercher=Rechercher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10" Type="http://schemas.openxmlformats.org/officeDocument/2006/relationships/image" Target="../media/image12.png"/><Relationship Id="rId4" Type="http://schemas.openxmlformats.org/officeDocument/2006/relationships/image" Target="../media/image17.jpeg"/><Relationship Id="rId9" Type="http://schemas.openxmlformats.org/officeDocument/2006/relationships/hyperlink" Target="http://ti38.fr/les-structures/?mots_cles=&amp;territoire%5b%5d=grenoble-alpes-metropole&amp;activite%5b%5d=peinture-placo-sols&amp;rechercher=Recherch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ti38.fr/les-structures/?mots_cles=&amp;activite%5b%5d=environnement&amp;activite%5b%5d=proprete&amp;rechercher=Rechercher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67050" y="1412776"/>
            <a:ext cx="7772400" cy="3816424"/>
          </a:xfrm>
        </p:spPr>
        <p:txBody>
          <a:bodyPr/>
          <a:lstStyle/>
          <a:p>
            <a:r>
              <a:rPr lang="fr-FR" sz="4800" dirty="0" smtClean="0"/>
              <a:t>PRESENTATION SIAE</a:t>
            </a: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 smtClean="0"/>
              <a:t>DU TERRITOIRE METROPOLITAIN</a:t>
            </a:r>
            <a:endParaRPr lang="fr-FR" sz="4800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525838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0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à coins arrondis 23"/>
          <p:cNvSpPr/>
          <p:nvPr/>
        </p:nvSpPr>
        <p:spPr>
          <a:xfrm>
            <a:off x="7308303" y="4043474"/>
            <a:ext cx="1727774" cy="8976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7470503" y="3154863"/>
            <a:ext cx="1453967" cy="8754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IAE - Espaces Verts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0393" y="1417638"/>
            <a:ext cx="6173968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600" dirty="0" smtClean="0"/>
              <a:t>Tonte autotractée ou autoportée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600" dirty="0" smtClean="0"/>
              <a:t>Débroussaillage, désherbage mécanique, thermique ou manuel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600" dirty="0"/>
              <a:t>Taille de haies et entretien d’arbustes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600" dirty="0"/>
              <a:t>Elagage, abattage de petits arbres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600" dirty="0"/>
              <a:t>Entretiens de sentiers</a:t>
            </a:r>
            <a:r>
              <a:rPr lang="fr-FR" sz="1600" dirty="0" smtClean="0"/>
              <a:t>, d’espaces naturels sensibles, de cours d’eau</a:t>
            </a:r>
            <a:endParaRPr lang="fr-FR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600" dirty="0"/>
              <a:t>Petites maçonneries paysagères et menuiseries (barrières, passerelles, 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600" dirty="0" smtClean="0"/>
              <a:t>Engazonnement</a:t>
            </a:r>
            <a:r>
              <a:rPr lang="fr-FR" sz="1600" dirty="0"/>
              <a:t>, plantations d’arbres, de </a:t>
            </a:r>
            <a:r>
              <a:rPr lang="fr-FR" sz="1600" dirty="0" smtClean="0"/>
              <a:t>fleurs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A75D"/>
                </a:solidFill>
                <a:hlinkClick r:id="rId2"/>
              </a:rPr>
              <a:t>Lien vers les coordonnées des différentes structures</a:t>
            </a:r>
            <a:endParaRPr lang="fr-FR" sz="1600" dirty="0" smtClean="0">
              <a:solidFill>
                <a:srgbClr val="00A75D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6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2" y="4262754"/>
            <a:ext cx="3139456" cy="23545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12" y="4260177"/>
            <a:ext cx="3139456" cy="2354592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7596336" y="44624"/>
            <a:ext cx="1271842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fr-FR" sz="1050" dirty="0">
              <a:solidFill>
                <a:schemeClr val="tx1"/>
              </a:solidFill>
            </a:endParaRPr>
          </a:p>
        </p:txBody>
      </p:sp>
      <p:pic>
        <p:nvPicPr>
          <p:cNvPr id="10" name="Picture 2" descr="http://ti38.fr/wp-content/uploads/2016/04/ASSI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39669"/>
            <a:ext cx="1055817" cy="60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à coins arrondis 14"/>
          <p:cNvSpPr/>
          <p:nvPr/>
        </p:nvSpPr>
        <p:spPr>
          <a:xfrm>
            <a:off x="7308303" y="1195497"/>
            <a:ext cx="1576743" cy="8592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7395458" y="2132856"/>
            <a:ext cx="1513848" cy="8748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fr-FR" sz="105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0" y="2204864"/>
            <a:ext cx="719555" cy="69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458" y="1309721"/>
            <a:ext cx="1436787" cy="63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4" descr="http://ti38.fr/wp-content/uploads/2016/11/propulse-insertion_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r="43904" b="22203"/>
          <a:stretch/>
        </p:blipFill>
        <p:spPr bwMode="auto">
          <a:xfrm>
            <a:off x="7732886" y="3240767"/>
            <a:ext cx="761929" cy="70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ti38.fr/wp-content/uploads/2016/04/LOGO-CISI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0" t="21750" r="28399" b="7831"/>
          <a:stretch/>
        </p:blipFill>
        <p:spPr bwMode="auto">
          <a:xfrm>
            <a:off x="7598911" y="4051761"/>
            <a:ext cx="1029880" cy="67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52749" y="4605843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CISI</a:t>
            </a:r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7186433" y="5157192"/>
            <a:ext cx="1738037" cy="909062"/>
            <a:chOff x="7186433" y="5157192"/>
            <a:chExt cx="1738037" cy="909062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7186433" y="5157192"/>
              <a:ext cx="1738037" cy="90906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fr-FR" sz="1050" dirty="0" smtClean="0">
                  <a:solidFill>
                    <a:schemeClr val="tx1"/>
                  </a:solidFill>
                </a:rPr>
                <a:t>0</a:t>
              </a:r>
              <a:endParaRPr lang="fr-FR" sz="1050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1905" y="5301040"/>
              <a:ext cx="1550404" cy="657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37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IAE - Bâtiment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/>
              <a:t>Peinture tout type de surface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/>
              <a:t>Revêtements muraux, carrelage et faïence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/>
              <a:t>Sols souples et parquets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/>
              <a:t>Faux plafonds et cloisons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/>
              <a:t>Agencement, mobilier design ou sur mesure, décoration intérieure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/>
              <a:t>Nettoyage de chantier et de bases de vie</a:t>
            </a:r>
            <a:endParaRPr lang="fr-FR" sz="2400" dirty="0"/>
          </a:p>
        </p:txBody>
      </p:sp>
      <p:pic>
        <p:nvPicPr>
          <p:cNvPr id="5122" name="Picture 2" descr="http://adams-adfe.fr/wp-content/uploads/2016/05/P1020570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" y="429309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hack.com/a/img922/6338/3OI9C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1" r="9450" b="12641"/>
          <a:stretch/>
        </p:blipFill>
        <p:spPr bwMode="auto">
          <a:xfrm>
            <a:off x="2877989" y="4293095"/>
            <a:ext cx="321468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ulisse38.com/uploads/Image/3f/WEB_CHEMIN_44672_148308947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3"/>
          <a:stretch/>
        </p:blipFill>
        <p:spPr bwMode="auto">
          <a:xfrm>
            <a:off x="6084168" y="4293094"/>
            <a:ext cx="305237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4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à coins arrondis 42"/>
          <p:cNvSpPr/>
          <p:nvPr/>
        </p:nvSpPr>
        <p:spPr>
          <a:xfrm>
            <a:off x="4855741" y="5877272"/>
            <a:ext cx="2164531" cy="9643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fr-FR" sz="1050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8" r="26031"/>
          <a:stretch/>
        </p:blipFill>
        <p:spPr>
          <a:xfrm>
            <a:off x="2627783" y="173657"/>
            <a:ext cx="3672409" cy="645098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3" name="Connecteur en angle 12"/>
          <p:cNvCxnSpPr>
            <a:stCxn id="9" idx="3"/>
          </p:cNvCxnSpPr>
          <p:nvPr/>
        </p:nvCxnSpPr>
        <p:spPr>
          <a:xfrm>
            <a:off x="2356983" y="1468899"/>
            <a:ext cx="1509978" cy="1052192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>
            <a:stCxn id="56" idx="1"/>
          </p:cNvCxnSpPr>
          <p:nvPr/>
        </p:nvCxnSpPr>
        <p:spPr>
          <a:xfrm rot="10800000">
            <a:off x="4529721" y="2714803"/>
            <a:ext cx="2262256" cy="627715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en angle 80"/>
          <p:cNvCxnSpPr>
            <a:stCxn id="79" idx="3"/>
          </p:cNvCxnSpPr>
          <p:nvPr/>
        </p:nvCxnSpPr>
        <p:spPr>
          <a:xfrm flipV="1">
            <a:off x="2356981" y="2711405"/>
            <a:ext cx="1957879" cy="832674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/>
          <p:cNvGrpSpPr/>
          <p:nvPr/>
        </p:nvGrpSpPr>
        <p:grpSpPr>
          <a:xfrm>
            <a:off x="6791977" y="2589024"/>
            <a:ext cx="2207359" cy="1910109"/>
            <a:chOff x="6785040" y="4639011"/>
            <a:chExt cx="2207359" cy="1910109"/>
          </a:xfrm>
          <a:solidFill>
            <a:schemeClr val="bg1"/>
          </a:solidFill>
        </p:grpSpPr>
        <p:sp>
          <p:nvSpPr>
            <p:cNvPr id="56" name="Rectangle à coins arrondis 55"/>
            <p:cNvSpPr/>
            <p:nvPr/>
          </p:nvSpPr>
          <p:spPr>
            <a:xfrm>
              <a:off x="6785040" y="4639011"/>
              <a:ext cx="2207359" cy="1910109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fr-FR" sz="105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07563" y="4969153"/>
              <a:ext cx="1962311" cy="7928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6781682" y="4667958"/>
            <a:ext cx="2207359" cy="1910109"/>
            <a:chOff x="4280264" y="4862363"/>
            <a:chExt cx="2207359" cy="1910109"/>
          </a:xfrm>
        </p:grpSpPr>
        <p:sp>
          <p:nvSpPr>
            <p:cNvPr id="49" name="Rectangle à coins arrondis 48"/>
            <p:cNvSpPr/>
            <p:nvPr/>
          </p:nvSpPr>
          <p:spPr>
            <a:xfrm>
              <a:off x="4280264" y="4862363"/>
              <a:ext cx="2207359" cy="19101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fr-FR" sz="1050" dirty="0">
                <a:solidFill>
                  <a:schemeClr val="tx1"/>
                </a:solidFill>
              </a:endParaRPr>
            </a:p>
          </p:txBody>
        </p:sp>
        <p:pic>
          <p:nvPicPr>
            <p:cNvPr id="2062" name="Picture 14" descr="http://ti38.fr/wp-content/uploads/2016/11/propulse-insertion_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9" r="43904" b="22203"/>
            <a:stretch/>
          </p:blipFill>
          <p:spPr bwMode="auto">
            <a:xfrm>
              <a:off x="4728167" y="4944514"/>
              <a:ext cx="1228882" cy="113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5" name="Connecteur en angle 54"/>
          <p:cNvCxnSpPr>
            <a:stCxn id="49" idx="1"/>
          </p:cNvCxnSpPr>
          <p:nvPr/>
        </p:nvCxnSpPr>
        <p:spPr>
          <a:xfrm rot="10800000">
            <a:off x="4500506" y="2900875"/>
            <a:ext cx="2281176" cy="2722139"/>
          </a:xfrm>
          <a:prstGeom prst="bentConnector2">
            <a:avLst/>
          </a:prstGeom>
          <a:ln w="571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à coins arrondis 8"/>
          <p:cNvSpPr/>
          <p:nvPr/>
        </p:nvSpPr>
        <p:spPr>
          <a:xfrm>
            <a:off x="149624" y="513844"/>
            <a:ext cx="2207359" cy="19101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Graine d’insertion </a:t>
            </a:r>
          </a:p>
          <a:p>
            <a:pPr algn="ctr"/>
            <a:r>
              <a:rPr lang="fr-FR" sz="1050" dirty="0" err="1" smtClean="0">
                <a:solidFill>
                  <a:schemeClr val="tx1"/>
                </a:solidFill>
              </a:rPr>
              <a:t>Renov</a:t>
            </a:r>
            <a:r>
              <a:rPr lang="fr-FR" sz="1050" dirty="0" smtClean="0">
                <a:solidFill>
                  <a:schemeClr val="tx1"/>
                </a:solidFill>
              </a:rPr>
              <a:t> </a:t>
            </a:r>
            <a:r>
              <a:rPr lang="fr-FR" sz="1050" dirty="0" err="1" smtClean="0">
                <a:solidFill>
                  <a:schemeClr val="tx1"/>
                </a:solidFill>
              </a:rPr>
              <a:t>Bati</a:t>
            </a:r>
            <a:endParaRPr lang="fr-FR" sz="1050" dirty="0" smtClean="0">
              <a:solidFill>
                <a:schemeClr val="tx1"/>
              </a:solidFill>
            </a:endParaRPr>
          </a:p>
          <a:p>
            <a:pPr algn="ctr"/>
            <a:endParaRPr lang="fr-FR" sz="1050" dirty="0" smtClean="0">
              <a:solidFill>
                <a:schemeClr val="tx1"/>
              </a:solidFill>
            </a:endParaRPr>
          </a:p>
          <a:p>
            <a:pPr algn="ctr"/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79" name="Rectangle à coins arrondis 78"/>
          <p:cNvSpPr/>
          <p:nvPr/>
        </p:nvSpPr>
        <p:spPr>
          <a:xfrm>
            <a:off x="149622" y="2589024"/>
            <a:ext cx="2207359" cy="19101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fr-FR" sz="1050" dirty="0">
              <a:solidFill>
                <a:schemeClr val="tx1"/>
              </a:solidFill>
            </a:endParaRPr>
          </a:p>
        </p:txBody>
      </p:sp>
      <p:grpSp>
        <p:nvGrpSpPr>
          <p:cNvPr id="54" name="Groupe 53"/>
          <p:cNvGrpSpPr/>
          <p:nvPr/>
        </p:nvGrpSpPr>
        <p:grpSpPr>
          <a:xfrm>
            <a:off x="6791977" y="513844"/>
            <a:ext cx="2207359" cy="1910109"/>
            <a:chOff x="6785040" y="4639011"/>
            <a:chExt cx="2207359" cy="1910109"/>
          </a:xfrm>
          <a:solidFill>
            <a:schemeClr val="bg1"/>
          </a:solidFill>
        </p:grpSpPr>
        <p:sp>
          <p:nvSpPr>
            <p:cNvPr id="59" name="Rectangle à coins arrondis 58"/>
            <p:cNvSpPr/>
            <p:nvPr/>
          </p:nvSpPr>
          <p:spPr>
            <a:xfrm>
              <a:off x="6785040" y="4639011"/>
              <a:ext cx="2207359" cy="1910109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fr-FR" sz="105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07563" y="4969153"/>
              <a:ext cx="1962311" cy="7928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080" name="Picture 8" descr="http://ti38.fr/wp-content/uploads/2016/04/Ulisse-Grenoble-Solidarit%C3%A9-e14688462496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904" y="786041"/>
            <a:ext cx="1843502" cy="82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Connecteur en angle 60"/>
          <p:cNvCxnSpPr>
            <a:stCxn id="59" idx="1"/>
          </p:cNvCxnSpPr>
          <p:nvPr/>
        </p:nvCxnSpPr>
        <p:spPr>
          <a:xfrm rot="10800000" flipV="1">
            <a:off x="4437385" y="1468899"/>
            <a:ext cx="2354593" cy="951300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e 25"/>
          <p:cNvGrpSpPr/>
          <p:nvPr/>
        </p:nvGrpSpPr>
        <p:grpSpPr>
          <a:xfrm>
            <a:off x="179679" y="4667957"/>
            <a:ext cx="2207359" cy="1910109"/>
            <a:chOff x="6791977" y="2589024"/>
            <a:chExt cx="2207359" cy="1910109"/>
          </a:xfrm>
        </p:grpSpPr>
        <p:grpSp>
          <p:nvGrpSpPr>
            <p:cNvPr id="27" name="Groupe 26"/>
            <p:cNvGrpSpPr/>
            <p:nvPr/>
          </p:nvGrpSpPr>
          <p:grpSpPr>
            <a:xfrm>
              <a:off x="6791977" y="2589024"/>
              <a:ext cx="2207359" cy="1910109"/>
              <a:chOff x="6785040" y="4639011"/>
              <a:chExt cx="2207359" cy="1910109"/>
            </a:xfrm>
            <a:solidFill>
              <a:schemeClr val="bg1"/>
            </a:solidFill>
          </p:grpSpPr>
          <p:sp>
            <p:nvSpPr>
              <p:cNvPr id="29" name="Rectangle à coins arrondis 28"/>
              <p:cNvSpPr/>
              <p:nvPr/>
            </p:nvSpPr>
            <p:spPr>
              <a:xfrm>
                <a:off x="6785040" y="4639011"/>
                <a:ext cx="2207359" cy="1910109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0"/>
              <a:lstStyle/>
              <a:p>
                <a:pPr algn="ctr"/>
                <a:endParaRPr lang="fr-FR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907563" y="4969153"/>
                <a:ext cx="1962311" cy="7928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8" name="Picture 4" descr="http://ti38.fr/wp-content/uploads/2016/08/unnamed-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3814" y="3053430"/>
              <a:ext cx="963093" cy="1017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4" name="Connecteur en angle 33"/>
          <p:cNvCxnSpPr>
            <a:stCxn id="29" idx="3"/>
          </p:cNvCxnSpPr>
          <p:nvPr/>
        </p:nvCxnSpPr>
        <p:spPr>
          <a:xfrm flipV="1">
            <a:off x="2387038" y="3544077"/>
            <a:ext cx="1787554" cy="2078935"/>
          </a:xfrm>
          <a:prstGeom prst="bentConnector2">
            <a:avLst/>
          </a:prstGeom>
          <a:ln w="571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6" b="18519"/>
          <a:stretch/>
        </p:blipFill>
        <p:spPr>
          <a:xfrm>
            <a:off x="361361" y="2810988"/>
            <a:ext cx="1828800" cy="1009227"/>
          </a:xfrm>
          <a:prstGeom prst="rect">
            <a:avLst/>
          </a:prstGeom>
        </p:spPr>
      </p:pic>
      <p:sp>
        <p:nvSpPr>
          <p:cNvPr id="33" name="object 4"/>
          <p:cNvSpPr/>
          <p:nvPr/>
        </p:nvSpPr>
        <p:spPr>
          <a:xfrm>
            <a:off x="499340" y="786041"/>
            <a:ext cx="1676400" cy="7280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981" y="2724696"/>
            <a:ext cx="1023347" cy="99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4689" y="6458962"/>
            <a:ext cx="2562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9"/>
              </a:rPr>
              <a:t>Lien vers les coordonnées</a:t>
            </a:r>
            <a:endParaRPr lang="fr-FR" dirty="0"/>
          </a:p>
        </p:txBody>
      </p:sp>
      <p:sp>
        <p:nvSpPr>
          <p:cNvPr id="35" name="Titr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fr-FR" dirty="0" smtClean="0"/>
              <a:t>IAE - Bâtiment</a:t>
            </a:r>
            <a:endParaRPr lang="fr-FR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237" y="6018970"/>
            <a:ext cx="1550404" cy="65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1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r>
              <a:rPr lang="fr-FR" dirty="0" smtClean="0"/>
              <a:t>IAE- Propreté – Gestion de déchets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Collecte, valorisation et/ou recyclage de</a:t>
            </a:r>
          </a:p>
          <a:p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  <a:p>
            <a:r>
              <a:rPr lang="fr-FR" sz="2800" dirty="0" smtClean="0"/>
              <a:t>Nettoyage de locaux, de mobilier urbain, de véhicules</a:t>
            </a:r>
          </a:p>
          <a:p>
            <a:r>
              <a:rPr lang="fr-FR" sz="2800" dirty="0" smtClean="0"/>
              <a:t> </a:t>
            </a:r>
          </a:p>
          <a:p>
            <a:pPr lvl="1" indent="0">
              <a:buNone/>
            </a:pPr>
            <a:endParaRPr lang="fr-FR" sz="2000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698" y="2132856"/>
            <a:ext cx="8640960" cy="132343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</a:rPr>
              <a:t>Vêtements, Textile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</a:rPr>
              <a:t>Encombrants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</a:rPr>
              <a:t>DEEE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</a:rPr>
              <a:t>Mobilier de </a:t>
            </a:r>
            <a:r>
              <a:rPr lang="fr-FR" sz="2000" dirty="0" smtClean="0">
                <a:latin typeface="+mj-lt"/>
              </a:rPr>
              <a:t>bureau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Cartons et DIB</a:t>
            </a:r>
            <a:endParaRPr lang="fr-FR" sz="2000" dirty="0">
              <a:latin typeface="+mj-lt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</a:rPr>
              <a:t>Polystyrène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</a:rPr>
              <a:t>Archives confidentielles</a:t>
            </a:r>
          </a:p>
        </p:txBody>
      </p:sp>
      <p:pic>
        <p:nvPicPr>
          <p:cNvPr id="6146" name="Picture 2" descr="http://www.ulisse38.com/uploads/Image/bf/WEB_CHEMIN_44667_148308703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9"/>
          <a:stretch/>
        </p:blipFill>
        <p:spPr bwMode="auto">
          <a:xfrm>
            <a:off x="1384632" y="4637380"/>
            <a:ext cx="2949957" cy="17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" y="4653136"/>
            <a:ext cx="1302818" cy="17295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33" y="4637380"/>
            <a:ext cx="1322894" cy="174530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83" y="4637380"/>
            <a:ext cx="3221039" cy="177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8" r="26031"/>
          <a:stretch/>
        </p:blipFill>
        <p:spPr>
          <a:xfrm>
            <a:off x="2627784" y="173657"/>
            <a:ext cx="3672408" cy="645098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3" name="Connecteur en angle 12"/>
          <p:cNvCxnSpPr>
            <a:stCxn id="9" idx="3"/>
          </p:cNvCxnSpPr>
          <p:nvPr/>
        </p:nvCxnSpPr>
        <p:spPr>
          <a:xfrm flipV="1">
            <a:off x="2340972" y="1916832"/>
            <a:ext cx="1582956" cy="629122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>
            <a:stCxn id="56" idx="1"/>
          </p:cNvCxnSpPr>
          <p:nvPr/>
        </p:nvCxnSpPr>
        <p:spPr>
          <a:xfrm rot="10800000">
            <a:off x="4471287" y="2592779"/>
            <a:ext cx="2320690" cy="951301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en angle 80"/>
          <p:cNvCxnSpPr>
            <a:stCxn id="79" idx="3"/>
          </p:cNvCxnSpPr>
          <p:nvPr/>
        </p:nvCxnSpPr>
        <p:spPr>
          <a:xfrm flipV="1">
            <a:off x="2359632" y="2711405"/>
            <a:ext cx="2018348" cy="2275159"/>
          </a:xfrm>
          <a:prstGeom prst="bentConnector2">
            <a:avLst/>
          </a:prstGeom>
          <a:ln w="571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/>
          <p:cNvGrpSpPr/>
          <p:nvPr/>
        </p:nvGrpSpPr>
        <p:grpSpPr>
          <a:xfrm>
            <a:off x="6791977" y="2589024"/>
            <a:ext cx="2207359" cy="1910109"/>
            <a:chOff x="6785040" y="4639011"/>
            <a:chExt cx="2207359" cy="1910109"/>
          </a:xfrm>
          <a:solidFill>
            <a:schemeClr val="bg1"/>
          </a:solidFill>
        </p:grpSpPr>
        <p:sp>
          <p:nvSpPr>
            <p:cNvPr id="56" name="Rectangle à coins arrondis 55"/>
            <p:cNvSpPr/>
            <p:nvPr/>
          </p:nvSpPr>
          <p:spPr>
            <a:xfrm>
              <a:off x="6785040" y="4639011"/>
              <a:ext cx="2207359" cy="1910109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fr-FR" sz="105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07563" y="4969153"/>
              <a:ext cx="1962311" cy="7928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6781682" y="4667958"/>
            <a:ext cx="2207359" cy="1910109"/>
            <a:chOff x="4280264" y="4862363"/>
            <a:chExt cx="2207359" cy="1910109"/>
          </a:xfrm>
        </p:grpSpPr>
        <p:sp>
          <p:nvSpPr>
            <p:cNvPr id="49" name="Rectangle à coins arrondis 48"/>
            <p:cNvSpPr/>
            <p:nvPr/>
          </p:nvSpPr>
          <p:spPr>
            <a:xfrm>
              <a:off x="4280264" y="4862363"/>
              <a:ext cx="2207359" cy="19101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fr-FR" sz="1050" dirty="0">
                <a:solidFill>
                  <a:schemeClr val="tx1"/>
                </a:solidFill>
              </a:endParaRPr>
            </a:p>
          </p:txBody>
        </p:sp>
        <p:pic>
          <p:nvPicPr>
            <p:cNvPr id="2062" name="Picture 14" descr="http://ti38.fr/wp-content/uploads/2016/11/propulse-insertion_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9" r="43904" b="22203"/>
            <a:stretch/>
          </p:blipFill>
          <p:spPr bwMode="auto">
            <a:xfrm>
              <a:off x="4728167" y="4944514"/>
              <a:ext cx="1228882" cy="113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5" name="Connecteur en angle 54"/>
          <p:cNvCxnSpPr>
            <a:stCxn id="49" idx="1"/>
          </p:cNvCxnSpPr>
          <p:nvPr/>
        </p:nvCxnSpPr>
        <p:spPr>
          <a:xfrm rot="10800000">
            <a:off x="4500506" y="2900875"/>
            <a:ext cx="2281176" cy="2722139"/>
          </a:xfrm>
          <a:prstGeom prst="bentConnector2">
            <a:avLst/>
          </a:prstGeom>
          <a:ln w="571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à coins arrondis 78"/>
          <p:cNvSpPr/>
          <p:nvPr/>
        </p:nvSpPr>
        <p:spPr>
          <a:xfrm>
            <a:off x="152273" y="4031509"/>
            <a:ext cx="2207359" cy="19101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fr-FR" sz="1050" dirty="0">
              <a:solidFill>
                <a:schemeClr val="tx1"/>
              </a:solidFill>
            </a:endParaRPr>
          </a:p>
        </p:txBody>
      </p:sp>
      <p:cxnSp>
        <p:nvCxnSpPr>
          <p:cNvPr id="61" name="Connecteur en angle 60"/>
          <p:cNvCxnSpPr>
            <a:stCxn id="59" idx="1"/>
          </p:cNvCxnSpPr>
          <p:nvPr/>
        </p:nvCxnSpPr>
        <p:spPr>
          <a:xfrm rot="10800000" flipV="1">
            <a:off x="4437385" y="1468899"/>
            <a:ext cx="2354593" cy="951300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/>
          <p:cNvGrpSpPr/>
          <p:nvPr/>
        </p:nvGrpSpPr>
        <p:grpSpPr>
          <a:xfrm>
            <a:off x="133613" y="1590899"/>
            <a:ext cx="2207359" cy="1910109"/>
            <a:chOff x="133613" y="1590899"/>
            <a:chExt cx="2207359" cy="1910109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133613" y="1590899"/>
              <a:ext cx="2207359" cy="19101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fr-FR" sz="1050" dirty="0">
                <a:solidFill>
                  <a:schemeClr val="tx1"/>
                </a:solidFill>
              </a:endParaRPr>
            </a:p>
          </p:txBody>
        </p:sp>
        <p:pic>
          <p:nvPicPr>
            <p:cNvPr id="4098" name="Picture 2" descr="http://ti38.fr/wp-content/uploads/2016/04/Qualirec-interfaceweb_0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728" y="1745014"/>
              <a:ext cx="1360796" cy="972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0" name="Picture 4" descr="http://ti38.fr/wp-content/uploads/2016/04/la-remise-e14688448121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193" y="2891219"/>
            <a:ext cx="2045214" cy="84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6791977" y="513844"/>
            <a:ext cx="2207359" cy="1910109"/>
            <a:chOff x="6791977" y="513844"/>
            <a:chExt cx="2207359" cy="1910109"/>
          </a:xfrm>
        </p:grpSpPr>
        <p:grpSp>
          <p:nvGrpSpPr>
            <p:cNvPr id="54" name="Groupe 53"/>
            <p:cNvGrpSpPr/>
            <p:nvPr/>
          </p:nvGrpSpPr>
          <p:grpSpPr>
            <a:xfrm>
              <a:off x="6791977" y="513844"/>
              <a:ext cx="2207359" cy="1910109"/>
              <a:chOff x="6785040" y="4639011"/>
              <a:chExt cx="2207359" cy="1910109"/>
            </a:xfrm>
            <a:solidFill>
              <a:schemeClr val="bg1"/>
            </a:solidFill>
          </p:grpSpPr>
          <p:sp>
            <p:nvSpPr>
              <p:cNvPr id="59" name="Rectangle à coins arrondis 58"/>
              <p:cNvSpPr/>
              <p:nvPr/>
            </p:nvSpPr>
            <p:spPr>
              <a:xfrm>
                <a:off x="6785040" y="4639011"/>
                <a:ext cx="2207359" cy="1910109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0"/>
              <a:lstStyle/>
              <a:p>
                <a:pPr algn="ctr"/>
                <a:endParaRPr lang="fr-FR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907563" y="4969153"/>
                <a:ext cx="1962311" cy="7928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026" name="Picture 2" descr="Résultat de recherche d'images pour &quot;ulisse groupe&quot;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621279"/>
              <a:ext cx="812908" cy="1163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6" b="18519"/>
          <a:stretch/>
        </p:blipFill>
        <p:spPr>
          <a:xfrm>
            <a:off x="322892" y="4272160"/>
            <a:ext cx="1828800" cy="10092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04032" y="-27384"/>
            <a:ext cx="5468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/>
              <a:t>IAE - Propreté </a:t>
            </a:r>
            <a:r>
              <a:rPr lang="fr-FR" sz="2800" b="1" dirty="0"/>
              <a:t>– Gestion de déchets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18524" y="636655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hlinkClick r:id="rId8"/>
              </a:rPr>
              <a:t>Lien vers les coordonnées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89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IAE - Autres activités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60839"/>
            <a:ext cx="8229600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Communication rédactionnelle, photo, vidéo</a:t>
            </a:r>
            <a:r>
              <a:rPr lang="fr-FR" sz="2000" dirty="0"/>
              <a:t>, </a:t>
            </a:r>
            <a:r>
              <a:rPr lang="fr-FR" sz="2000" dirty="0" smtClean="0"/>
              <a:t>web – Le Bon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Maintenance cycle – Cycle and 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Plateau repas avec l’Arbre fruité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17667" y="4005064"/>
            <a:ext cx="8918829" cy="2016224"/>
            <a:chOff x="117667" y="3648402"/>
            <a:chExt cx="8918830" cy="2372886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3648402"/>
              <a:ext cx="1779662" cy="2372883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404" y="3648402"/>
              <a:ext cx="3163844" cy="2372883"/>
            </a:xfrm>
            <a:prstGeom prst="rect">
              <a:avLst/>
            </a:prstGeom>
          </p:spPr>
        </p:pic>
        <p:pic>
          <p:nvPicPr>
            <p:cNvPr id="7170" name="Picture 2" descr="DSC_0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67" y="3648404"/>
              <a:ext cx="1574013" cy="2372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print agence de communication le plan co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302" y="3648402"/>
              <a:ext cx="2135195" cy="2372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147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La 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FFF10B"/>
      </a:accent1>
      <a:accent2>
        <a:srgbClr val="D4398D"/>
      </a:accent2>
      <a:accent3>
        <a:srgbClr val="00666E"/>
      </a:accent3>
      <a:accent4>
        <a:srgbClr val="EE7321"/>
      </a:accent4>
      <a:accent5>
        <a:srgbClr val="353967"/>
      </a:accent5>
      <a:accent6>
        <a:srgbClr val="E84626"/>
      </a:accent6>
      <a:hlink>
        <a:srgbClr val="000000"/>
      </a:hlink>
      <a:folHlink>
        <a:srgbClr val="3F3F3F"/>
      </a:folHlink>
    </a:clrScheme>
    <a:fontScheme name="La Métro">
      <a:majorFont>
        <a:latin typeface="Decima"/>
        <a:ea typeface=""/>
        <a:cs typeface=""/>
      </a:majorFont>
      <a:minorFont>
        <a:latin typeface="Dec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Bilan</Template>
  <TotalTime>3366</TotalTime>
  <Words>195</Words>
  <Application>Microsoft Office PowerPoint</Application>
  <PresentationFormat>Affichage à l'écran (4:3)</PresentationFormat>
  <Paragraphs>46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PRESENTATION SIAE DU TERRITOIRE METROPOLITAIN</vt:lpstr>
      <vt:lpstr>IAE - Espaces Verts</vt:lpstr>
      <vt:lpstr>IAE - Bâtiment</vt:lpstr>
      <vt:lpstr>IAE - Bâtiment</vt:lpstr>
      <vt:lpstr>IAE- Propreté – Gestion de déchets</vt:lpstr>
      <vt:lpstr>Présentation PowerPoint</vt:lpstr>
      <vt:lpstr>IAE - Autres activités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des évaluations des actions emploi/ insertion</dc:title>
  <dc:creator>Nadine Pellecuer</dc:creator>
  <cp:lastModifiedBy>Helene Sanchez</cp:lastModifiedBy>
  <cp:revision>309</cp:revision>
  <cp:lastPrinted>2019-01-22T07:58:18Z</cp:lastPrinted>
  <dcterms:created xsi:type="dcterms:W3CDTF">2018-09-15T15:50:16Z</dcterms:created>
  <dcterms:modified xsi:type="dcterms:W3CDTF">2021-10-19T07:22:07Z</dcterms:modified>
</cp:coreProperties>
</file>